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12192000"/>
  <p:embeddedFontLst>
    <p:embeddedFont>
      <p:font typeface="MiSans" pitchFamily="2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2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 flipH="1">
            <a:off x="-180000" y="6138000"/>
            <a:ext cx="900000" cy="540000"/>
          </a:xfrm>
          <a:prstGeom prst="round2SameRect">
            <a:avLst>
              <a:gd name="adj1" fmla="val 27924"/>
              <a:gd name="adj2" fmla="val 0"/>
            </a:avLst>
          </a:prstGeom>
          <a:gradFill flip="none" rotWithShape="1">
            <a:gsLst>
              <a:gs pos="0">
                <a:srgbClr val="2C53FC"/>
              </a:gs>
              <a:gs pos="51000">
                <a:srgbClr val="2C53FC"/>
              </a:gs>
              <a:gs pos="97000">
                <a:srgbClr val="766BFD"/>
              </a:gs>
              <a:gs pos="100000">
                <a:srgbClr val="766BFD"/>
              </a:gs>
            </a:gsLst>
            <a:lin ang="16200000" scaled="1"/>
          </a:gradFill>
          <a:ln/>
        </p:spPr>
      </p:sp>
      <p:sp>
        <p:nvSpPr>
          <p:cNvPr id="5" name="Text 3"/>
          <p:cNvSpPr/>
          <p:nvPr/>
        </p:nvSpPr>
        <p:spPr>
          <a:xfrm rot="5400000">
            <a:off x="-180000" y="6138000"/>
            <a:ext cx="900000" cy="54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09-17:04:53-d3jnld8s8jdo4os5dja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67" y="6306662"/>
            <a:ext cx="202678" cy="2026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263900" y="6422513"/>
            <a:ext cx="5664200" cy="0"/>
          </a:xfrm>
          <a:prstGeom prst="line">
            <a:avLst/>
          </a:prstGeom>
          <a:noFill/>
          <a:ln w="19050">
            <a:solidFill>
              <a:srgbClr val="E3E1FF">
                <a:alpha val="70196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7760000">
            <a:off x="10877550" y="88265"/>
            <a:ext cx="1242695" cy="1242695"/>
          </a:xfrm>
          <a:prstGeom prst="ellipse">
            <a:avLst/>
          </a:prstGeom>
          <a:gradFill flip="none" rotWithShape="1">
            <a:gsLst>
              <a:gs pos="0">
                <a:srgbClr val="766BFD">
                  <a:alpha val="34000"/>
                </a:srgbClr>
              </a:gs>
              <a:gs pos="76000">
                <a:srgbClr val="766BFD">
                  <a:alpha val="3000"/>
                </a:srgbClr>
              </a:gs>
              <a:gs pos="100000">
                <a:srgbClr val="766BF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 rot="17760000">
            <a:off x="10877550" y="88265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10-09-17:04:53-d3jnld8s8jdo4os5dj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830580"/>
            <a:ext cx="12191365" cy="515048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2640" y="1040130"/>
            <a:ext cx="6099810" cy="2265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电脑如何一眼认出猫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58453" y="6156000"/>
            <a:ext cx="2880000" cy="504000"/>
          </a:xfrm>
          <a:custGeom>
            <a:avLst/>
            <a:gdLst/>
            <a:ahLst/>
            <a:cxnLst/>
            <a:rect l="l" t="t" r="r" b="b"/>
            <a:pathLst>
              <a:path w="2880000" h="504000">
                <a:moveTo>
                  <a:pt x="0" y="0"/>
                </a:moveTo>
                <a:lnTo>
                  <a:pt x="2880000" y="0"/>
                </a:lnTo>
                <a:lnTo>
                  <a:pt x="2880000" y="504000"/>
                </a:lnTo>
                <a:lnTo>
                  <a:pt x="0" y="50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58453" y="6156000"/>
            <a:ext cx="2880000" cy="5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2841" y="3906498"/>
            <a:ext cx="2880000" cy="5453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C53FC"/>
              </a:gs>
              <a:gs pos="87000">
                <a:srgbClr val="36BFE6"/>
              </a:gs>
              <a:gs pos="100000">
                <a:srgbClr val="36BFE6"/>
              </a:gs>
            </a:gsLst>
            <a:lin ang="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832841" y="3906498"/>
            <a:ext cx="2880000" cy="5453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10-09-17:04:55-d3jnldos8jdo4os5dj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670550" y="932180"/>
            <a:ext cx="7790180" cy="43821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3-d3jnld8s8jdo4os5dj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AI猜涂鸦5秒出答案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AI猜画原理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AI通过学习大量的涂鸦样本，能够在短时间内识别出用户所画的内容。它会对比已有的模式，快速判断出最接近的答案。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应用与局限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这种技术可以即时反馈，帮助用户快速得到结果。但需要注意的是，AI的识别能力受到训练数据的限制，如果数据不全面，可能会出现误判。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704215"/>
            <a:ext cx="68872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555" y="1955165"/>
            <a:ext cx="3375025" cy="4091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310" y="1955165"/>
            <a:ext cx="3375025" cy="40919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1-d3jnlf8s8jdo4os5dk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01140"/>
            <a:ext cx="1291590" cy="129159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955165"/>
            <a:ext cx="3375025" cy="40919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705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猜画游戏暴露盲点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09791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样本偏差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2014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如果训练数据中只有黑猫的图片，AI可能会将所有黑色动物都识别为猫。这说明样本的多样性和全面性对识别结果至关重要。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733290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线条影响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755515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涂鸦的线条顺序和形状也会影响AI的判断。不同的画法可能会导致AI给出不同的答案，这也体现了数据多样性的重要性。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837374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文化差异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839597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由于训练数据主要来自英文世界，AI对一些具有文化特色的图案识别能力较弱。这提醒我们在数据收集时要考虑文化多样性。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看学识别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4130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看学识别三步成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10-09-17:05:02-d3jnlfgs8jdo4os5dk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10-09-17:05:02-d3jnlfgs8jdo4os5dk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第一步：看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计算机通过摄像头或图像文件读取像素数据，将图像转换为数字形式，这是图像识别的第一步。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第二步：学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计算机通过学习大量的已知图像，找出其中的共同模式和特征，形成对不同事物的认知模型。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第三步：识别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在学习完成后，计算机可以将新图像与已有的模式进行比对，从而识别出图像中的内容。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v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v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黑猫白猫考验泛化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7:04:54-d3jnldgs8jdo4os5djk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泛化能力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如果训练数据中只有黑猫的图片，AI可能无法识别白猫。这说明AI的泛化能力受到训练数据多样性的限制。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数据多样性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为了提高AI的泛化能力，需要提供多样化的训练数据，包括不同颜色、角度和背景的图像。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动手喂数据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0" y="394335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TeachableMachine现场练兵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平台介绍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TeachableMachine是一个零代码的图像识别训练平台，通过简单的操作，学生可以快速上手，体验图像识别的全过程。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操作步骤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打开摄像头，按类别录制图片，一键训练生成模型。通过实际操作，学生可以直观感受图像识别的流程。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实时反馈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训练完成后，可以实时测试新图片，观察AI的识别结果，了解模型的准确率和性能。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笑脸哭脸分类实验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09-17:04:54-d3jnldgs8jdo4os5dj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5:02-d3jnlfgs8jdo4os5dk3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实验准备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学生分组拍摄笑脸和哭脸的卡通纸板，每组负责一个类别，确保样本的多样性和丰富性。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训练过程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将拍摄的图片导入TeachableMachine，进行模型训练。观察训练过程中准确率的变化，了解数据量对模型的影响。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测试结果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训练完成后，用新的表情图片进行测试，观察AI是否能够正确分类，分析可能的误差原因。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t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准确率升降现场复盘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5:02-d3jnlfgs8jdo4os5dk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准确率变化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记录训练过程中准确率的变化，观察随着样本数量的增加，准确率是如何上升或下降的。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过拟合现象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当样本数量过多时，可能会出现过拟合现象，导致模型在新数据上的表现反而变差。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生活巡礼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" y="1858645"/>
            <a:ext cx="1938655" cy="4290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075" y="1857375"/>
            <a:ext cx="1969135" cy="4291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3-d3jnld8s8jdo4os5djc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395" y="1857375"/>
            <a:ext cx="1969135" cy="4291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4:53-d3jnld8s8jdo4os5djd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715" y="1857375"/>
            <a:ext cx="1969135" cy="4291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4:53-d3jnld8s8jdo4os5djd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7035" y="1857375"/>
            <a:ext cx="1969135" cy="429133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4:54-d3jnldgs8jdo4os5dje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2355" y="1857375"/>
            <a:ext cx="1969135" cy="429133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29260" y="673100"/>
            <a:ext cx="2084070" cy="1040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0" name="Shape 1"/>
          <p:cNvSpPr/>
          <p:nvPr/>
        </p:nvSpPr>
        <p:spPr>
          <a:xfrm>
            <a:off x="7105834" y="71918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11" name="Text 2"/>
          <p:cNvSpPr/>
          <p:nvPr/>
        </p:nvSpPr>
        <p:spPr>
          <a:xfrm>
            <a:off x="7105834" y="719187"/>
            <a:ext cx="4628517" cy="6556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62915" y="3797935"/>
            <a:ext cx="1617980" cy="598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看见目标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2407285" y="3797935"/>
            <a:ext cx="16179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像素世界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351655" y="3797935"/>
            <a:ext cx="16179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机器看画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6219190" y="3797935"/>
            <a:ext cx="16179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看学识别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8202295" y="3797935"/>
            <a:ext cx="16179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动手喂数据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10053320" y="3797935"/>
            <a:ext cx="161798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0011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生活巡礼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394335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刷脸门禁一秒通行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10-09-17:04:54-d3jnldgs8jdo4os5djn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应用实例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在学校的门禁系统中，人脸识别技术被广泛应用。通过摄像头捕捉人脸图像，与数据库中的信息进行比对，快速完成身份验证。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这种技术可以实现快速通行，即使忘记带卡也能顺利进入校园，大大提高了效率。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潜在风险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然而，人脸识别也存在一些风险，如生物信息的存储和隐私保护问题，需要引起我们的重视。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花草识别App随身百科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flip="none" rotWithShape="1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Image 0" descr="https://kimi-img.moonshot.cn/pub/slides/slides_tmpl/image/25-10-09-17:05:02-d3jnlfgs8jdo4os5dk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7:04:54-d3jnldgs8jdo4os5dj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7:05:02-d3jnlfgs8jdo4os5dk3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应用实例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通过手机拍照识别花草的App，我们可以随时随地了解植物的名称和相关信息，就像随身携带一本百科全书。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这种应用可以即时返回结果，帮助我们快速识别植物，还能生成观察日记，方便记录和分享。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潜在风险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不过，需要注意的是，这种应用需要联网才能使用，且对于一些相似的植物品种可能会出现误识的情况。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4130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自动驾驶读标志牌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10-09-17:05:02-d3jnlfgs8jdo4os5dk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10-09-17:05:02-d3jnlfgs8jdo4os5dk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应用实例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在自动驾驶汽车中，图像识别技术被用于识别道路标志牌，帮助车辆做出正确的行驶决策。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这种技术可以实时提醒司机注意标志牌，甚至在自动驾驶模式下自动调整车速，提高行车安全。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潜在风险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然而，恶劣的天气条件如雨雾可能会遮挡标志牌，导致识别失败，影响自动驾驶的安全性。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704215"/>
            <a:ext cx="68872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555" y="1955165"/>
            <a:ext cx="3375025" cy="4091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310" y="1955165"/>
            <a:ext cx="3375025" cy="40919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1-d3jnlf8s8jdo4os5dk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01140"/>
            <a:ext cx="1291590" cy="129159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955165"/>
            <a:ext cx="3375025" cy="40919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705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医疗影像找病灶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09791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应用实例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2014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在医疗领域，AI可以通过分析X光片等影像资料，帮助医生快速发现病灶，辅助诊断。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733290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755515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这种技术可以减少漏诊的可能性，提高诊断效率，尤其在偏远地区可以提供远程支持。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837374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潜在风险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839597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不过，最终的诊断权仍然在医生手中，AI的诊断结果需要经过医生的审核和确认。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流程拆解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940" y="306070"/>
            <a:ext cx="9883140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数据训练模型预测闭环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923049" y="1763356"/>
            <a:ext cx="4790218" cy="0"/>
          </a:xfrm>
          <a:prstGeom prst="line">
            <a:avLst/>
          </a:prstGeom>
          <a:noFill/>
          <a:ln w="12700">
            <a:solidFill>
              <a:srgbClr val="4874CB">
                <a:alpha val="6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922413" y="4440732"/>
            <a:ext cx="4790218" cy="0"/>
          </a:xfrm>
          <a:prstGeom prst="line">
            <a:avLst/>
          </a:prstGeom>
          <a:noFill/>
          <a:ln w="12700">
            <a:solidFill>
              <a:srgbClr val="4874CB">
                <a:alpha val="60000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6531602" y="1763356"/>
            <a:ext cx="4790218" cy="0"/>
          </a:xfrm>
          <a:prstGeom prst="line">
            <a:avLst/>
          </a:prstGeom>
          <a:noFill/>
          <a:ln w="12700">
            <a:solidFill>
              <a:srgbClr val="4874CB">
                <a:alpha val="6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531602" y="4440732"/>
            <a:ext cx="4790218" cy="0"/>
          </a:xfrm>
          <a:prstGeom prst="line">
            <a:avLst/>
          </a:prstGeom>
          <a:noFill/>
          <a:ln w="12700">
            <a:solidFill>
              <a:srgbClr val="4874CB">
                <a:alpha val="6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kimi-img.moonshot.cn/pub/slides/slides_tmpl/image/25-10-09-17:05:03-d3jnlfos8jdo4os5dk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1271905"/>
            <a:ext cx="959485" cy="474980"/>
          </a:xfrm>
          <a:prstGeom prst="rect">
            <a:avLst/>
          </a:prstGeom>
        </p:spPr>
      </p:pic>
      <p:pic>
        <p:nvPicPr>
          <p:cNvPr id="8" name="Image 1" descr="https://kimi-img.moonshot.cn/pub/slides/slides_tmpl/image/25-10-09-17:05:03-d3jnlfos8jdo4os5dk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10" y="1278255"/>
            <a:ext cx="959485" cy="47498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10-09-17:05:03-d3jnlfos8jdo4os5dk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3947795"/>
            <a:ext cx="959485" cy="47498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10-09-17:05:03-d3jnlfos8jdo4os5dk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610" y="3961765"/>
            <a:ext cx="959485" cy="4749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2655" y="1760855"/>
            <a:ext cx="4298950" cy="534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数据收集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22655" y="2308860"/>
            <a:ext cx="4789805" cy="131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收集大量的图像数据是图像识别的第一步，这些数据将用于训练模型，使其能够识别不同的模式。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92810" y="4436745"/>
            <a:ext cx="4298950" cy="534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模型训练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92810" y="4984750"/>
            <a:ext cx="4789805" cy="131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通过训练，模型可以学习到图像中的特征和模式，为后续的识别打下基础。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531610" y="1767205"/>
            <a:ext cx="4298950" cy="534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模型生成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531610" y="2315210"/>
            <a:ext cx="4789805" cy="131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训练完成后，生成的模型可以用于识别新的图像，判断其类别和内容。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507480" y="4450715"/>
            <a:ext cx="4298950" cy="534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预测新图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507480" y="4998720"/>
            <a:ext cx="4789805" cy="131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将新图像输入模型，模型会根据已学习的模式进行预测，给出识别结果。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n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图像压缩加速识别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5:00-d3jnlf0s8jdo4os5dj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4:59-d3jnleos8jdo4os5djp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4:54-d3jnldgs8jdo4os5djk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712595" y="3752215"/>
            <a:ext cx="6096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压缩目的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为了提高图像识别的速度，通常会对图像进行压缩，减少数据量。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623810" y="3752215"/>
            <a:ext cx="6096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压缩影响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压缩虽然可以加速识别，但过度压缩可能会导致图像细节丢失，影响识别的准确性。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误差与伦理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认错猫咪的三种原因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09-17:04:54-d3jnldgs8jdo4os5dj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5:02-d3jnlfgs8jdo4os5dk3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样本不足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如果训练数据中只有黑猫的图片，AI可能无法识别白猫。这说明样本的多样性对识别结果至关重要。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光线变化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光线条件的变化会影响图像的亮度和对比度，导致AI无法正确识别图像。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背景干扰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复杂的背景可能会干扰AI的识别，使其无法准确判断图像中的主体内容。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0-d3jnlf0s8jdo4os5dj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数据偏差谁负责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09-17:04:54-d3jnldgs8jdo4os5djk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09-17:05:00-d3jnlf0s8jdo4os5djr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数据偏差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如果训练数据存在偏差，比如只包含某种特定人群的图像，可能会导致AI在识别其他人群时出现错误。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责任归属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数据偏差的责任不仅在于技术本身，还涉及到数据收集和使用的过程，需要我们共同关注。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看见目标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4765" y="467995"/>
            <a:ext cx="10479405" cy="9232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隐私边界怎么划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4" name="Text 2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 flipV="1">
            <a:off x="10794626" y="150177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8" name="Text 6"/>
          <p:cNvSpPr/>
          <p:nvPr/>
        </p:nvSpPr>
        <p:spPr>
          <a:xfrm>
            <a:off x="10794626" y="150177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0" name="Text 8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 flipV="1">
            <a:off x="10794626" y="3153410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0794626" y="3153410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 flipV="1">
            <a:off x="10794626" y="480504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20" name="Text 18"/>
          <p:cNvSpPr/>
          <p:nvPr/>
        </p:nvSpPr>
        <p:spPr>
          <a:xfrm>
            <a:off x="10794626" y="480504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21593" y="1598930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隐私风险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6786" y="187388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在使用图像识别技术时，生物信息如人脸数据的存储和使用存在隐私风险，需要严格保护。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1593" y="3250565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数据使用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76786" y="352234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在使用数据时，需要明确告知用户数据的使用目的和范围，确保用户的知情权。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21593" y="4902200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法律规范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76786" y="518350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相关法律法规正在不断完善，以确保图像识别技术的使用符合伦理和法律的要求。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课堂闯关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394335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快速猜画引入战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10-09-17:04:54-d3jnldgs8jdo4os5djn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游戏规则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教师在黑板上快速画出简笔画，学生抢答画的是什么。随后展示AI在线猜画，对比人与机器的速度。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游戏目的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通过游戏激发学生对图像识别的兴趣，同时引出训练数据对AI识别能力的影响。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游戏过程中要注意控制时间，鼓励学生积极参与，同时不评价学生的画技。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像素格拼图挑战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5:02-d3jnlfgs8jdo4os5dk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3275" y="1670685"/>
            <a:ext cx="6096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任务内容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学生分组用彩色贴纸在方格板上拼出指定图标，完成后拍照上传到TeachableMachine进行识别。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953510"/>
            <a:ext cx="6096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任务目的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通过手工拼图让学生直观感受像素与图像的关系，理解图像识别的基础原理。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2-d3jnlfgs8jdo4os5dk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0" y="394335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分类准确率排行榜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排行榜规则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记录各组模型在统一测试集上的准确率，并实时排名，公布前三名。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激励作用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通过排行榜激发学生的竞争意识，提供即时反馈，鼓励学生复盘和改进模型。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测试图需保密，同组不重复测试，即使失败也要给予鼓励。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总结延伸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3-d3jnlfos8jdo4os5dk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5:03-d3jnlfos8jdo4os5dk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5:03-d3jnlfos8jdo4os5dk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0" y="217424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三句话复述核心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10-09-17:05:03-d3jnlfos8jdo4os5dkag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第一句话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图像由像素组成，每个像素点用数字记录颜色信息，计算机通过这些数字来‘看’图像。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第二句话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图像识别的流程包括‘看→学→识别’，计算机通过学习大量样本形成模式识别能力，进而识别新图像。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第三句话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样本的多样性和数量对识别结果至关重要，数据越多越全面，模型的泛化能力越强。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1-d3jnlf8s8jdo4os5djt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" y="772795"/>
            <a:ext cx="3595370" cy="53130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63845" y="996315"/>
            <a:ext cx="5632450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预告下节亲手调模型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27685" y="1478280"/>
            <a:ext cx="152400" cy="69659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190EB">
                  <a:alpha val="0"/>
                </a:srgbClr>
              </a:gs>
              <a:gs pos="18000">
                <a:srgbClr val="0190EB">
                  <a:alpha val="0"/>
                </a:srgbClr>
              </a:gs>
              <a:gs pos="100000">
                <a:srgbClr val="0190EB"/>
              </a:gs>
            </a:gsLst>
            <a:lin ang="162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527685" y="1478280"/>
            <a:ext cx="152400" cy="696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08280" y="4705350"/>
            <a:ext cx="471805" cy="196151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190EB">
                  <a:alpha val="0"/>
                </a:srgbClr>
              </a:gs>
              <a:gs pos="18000">
                <a:srgbClr val="0190EB">
                  <a:alpha val="0"/>
                </a:srgbClr>
              </a:gs>
              <a:gs pos="100000">
                <a:srgbClr val="4874CB"/>
              </a:gs>
            </a:gsLst>
            <a:lin ang="162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208280" y="4705350"/>
            <a:ext cx="471805" cy="1961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52950" y="3428365"/>
            <a:ext cx="669925" cy="28651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190EB">
                  <a:alpha val="0"/>
                </a:srgbClr>
              </a:gs>
              <a:gs pos="18000">
                <a:srgbClr val="0190EB">
                  <a:alpha val="0"/>
                </a:srgbClr>
              </a:gs>
              <a:gs pos="100000">
                <a:srgbClr val="4874CB"/>
              </a:gs>
            </a:gsLst>
            <a:lin ang="162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4552950" y="3428365"/>
            <a:ext cx="669925" cy="2865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63845" y="3049270"/>
            <a:ext cx="6183630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63845" y="3608705"/>
            <a:ext cx="5273040" cy="226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在下节课中，我们将使用更大数据集训练水果分类模型，并调整参数观察结果的变化。请大家准备好手机拍照、优盘存图，带着好奇心来上课。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>
                    <a:alpha val="50196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1536" y="4664688"/>
            <a:ext cx="2880000" cy="5453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C53FC"/>
              </a:gs>
              <a:gs pos="87000">
                <a:srgbClr val="766BFD"/>
              </a:gs>
              <a:gs pos="100000">
                <a:srgbClr val="766BFD"/>
              </a:gs>
            </a:gsLst>
            <a:lin ang="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551536" y="4664688"/>
            <a:ext cx="2880000" cy="545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 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1537335"/>
            <a:ext cx="6061710" cy="883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685" y="1509395"/>
            <a:ext cx="597408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电脑如何一眼认出猫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5" y="256540"/>
            <a:ext cx="1314450" cy="2571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960" y="2825115"/>
            <a:ext cx="658304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课程主题引入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95960" y="3397885"/>
            <a:ext cx="454850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今天我们将一起探索电脑是如何通过图像识别技术‘看见’并认出物体的。以猫为例，我们会了解背后的原理，并发现这项技术在生活中的广泛应用。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3-d3jnlfos8jdo4os5dk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3-d3jnlfos8jdo4os5dk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5:03-d3jnlfos8jdo4os5dk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5:03-d3jnlfos8jdo4os5dk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0" y="217424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本节三任务：看像素懂识别能举例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10-09-17:05:03-d3jnlfos8jdo4os5dkag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任务一：了解像素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观察图片由像素组成，了解像素是图像的基本单位，通过放大图片，直观感受像素格的存在，为理解图像识别的基础打下基础。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任务二：理解识别流程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掌握图像识别的‘看→学→识别’三步流程，通过实例理解计算机如何通过学习大量样本，形成模式识别能力，进而识别新图像。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任务三：列举应用实例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能够举出生活中图像识别的应用实例，如人脸识别、图像搜索、自动驾驶等，感受图像识别技术对生活的深远影响。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像素世界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图片原来是数字方阵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像素定义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图片由无数个像素点组成，每个像素点用数字记录颜色值。就像马赛克一样，这些小方块拼在一起形成了我们看到的图像。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像素与细节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像素越多，图像的细节就越丰富。当我们放大图片时，会看到一个个小方格，这些方格就是像素，它们共同构成了完整的图像。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4765" y="467995"/>
            <a:ext cx="10479405" cy="9232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放大再放大看见格子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4" name="Text 2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 flipV="1">
            <a:off x="10794626" y="150177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8" name="Text 6"/>
          <p:cNvSpPr/>
          <p:nvPr/>
        </p:nvSpPr>
        <p:spPr>
          <a:xfrm>
            <a:off x="10794626" y="150177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0" name="Text 8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 flipV="1">
            <a:off x="10794626" y="3153410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0794626" y="3153410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 flipV="1">
            <a:off x="10794626" y="480504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20" name="Text 18"/>
          <p:cNvSpPr/>
          <p:nvPr/>
        </p:nvSpPr>
        <p:spPr>
          <a:xfrm>
            <a:off x="10794626" y="480504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21593" y="1598930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放大观察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6786" y="187388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通过将图片逐步放大，我们可以清晰地看到像素格的出现。从完整的图像到像素化的细节，感受数字与视觉的转换。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1593" y="3250565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数字映像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76786" y="352234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每个像素格对应一个数字，记录着颜色信息。计算机通过这些数字来‘看’图像，而非像人类一样直接看到整体画面。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21593" y="4902200"/>
            <a:ext cx="7350041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失真现象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76786" y="5183505"/>
            <a:ext cx="9326206" cy="1060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当放大到一定程度时，图像会失真，变得模糊不清。这是因为像素的细节被过度放大，超出了原始数据的范围。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机器看画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Macintosh PowerPoint</Application>
  <PresentationFormat>宽屏</PresentationFormat>
  <Paragraphs>227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1" baseType="lpstr"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电脑如何一眼认出猫</dc:title>
  <dc:subject>电脑如何一眼认出猫</dc:subject>
  <dc:creator>Kimi</dc:creator>
  <cp:lastModifiedBy>杜宗泽</cp:lastModifiedBy>
  <cp:revision>2</cp:revision>
  <dcterms:created xsi:type="dcterms:W3CDTF">2025-10-24T12:44:57Z</dcterms:created>
  <dcterms:modified xsi:type="dcterms:W3CDTF">2025-10-24T16:20:51Z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{"Label":"电脑如何一眼认出猫","ContentProducer":"001191110108MACG2KBH8F10000","ProduceID":"d3tn7r4jc3f8u2aaaj9g","ReservedCode1":"","ContentPropagator":"001191110108MACG2KBH8F20000","PropagateID":"d3tn7r4jc3f8u2aaaj9g","ReservedCode2":""}</vt:lpwstr>
  </property>
</Properties>
</file>